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887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587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715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920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0451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8189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055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47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04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5113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030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C501A-D5FF-441F-A4A2-C6A0440D06DF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9C982-5C42-4510-B866-6E5299EDEF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45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292" y="339779"/>
            <a:ext cx="5886450" cy="51149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31" y="339778"/>
            <a:ext cx="4903076" cy="523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79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2019-02-08T21:29:05Z</dcterms:created>
  <dcterms:modified xsi:type="dcterms:W3CDTF">2019-02-08T21:31:27Z</dcterms:modified>
</cp:coreProperties>
</file>