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44" autoAdjust="0"/>
    <p:restoredTop sz="94660"/>
  </p:normalViewPr>
  <p:slideViewPr>
    <p:cSldViewPr>
      <p:cViewPr varScale="1">
        <p:scale>
          <a:sx n="70" d="100"/>
          <a:sy n="70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/>
      <c:overlay val="0"/>
      <c:txPr>
        <a:bodyPr/>
        <a:lstStyle/>
        <a:p>
          <a:pPr>
            <a:defRPr sz="1800">
              <a:latin typeface="Arial" panose="020B0604020202020204" pitchFamily="34" charset="0"/>
              <a:cs typeface="Arial" panose="020B0604020202020204" pitchFamily="34" charset="0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20879108426188436"/>
          <c:y val="0.13878408885622678"/>
          <c:w val="0.52942487699446161"/>
          <c:h val="0.8612159111437732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Estadística de preguntas frecuentes</c:v>
                </c:pt>
              </c:strCache>
            </c:strRef>
          </c:tx>
          <c:dLbls>
            <c:dLbl>
              <c:idx val="0"/>
              <c:layout>
                <c:manualLayout>
                  <c:x val="-0.10930930096856105"/>
                  <c:y val="-3.995520313982081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A7D-4942-B3C5-0366C3F8983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9557631734612018E-2"/>
                  <c:y val="-2.756464559493397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A7D-4942-B3C5-0366C3F8983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7736873080168268E-2"/>
                  <c:y val="0.1536964642817464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A7D-4942-B3C5-0366C3F8983C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0043093146304473E-2"/>
                  <c:y val="0.1669301687683340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A7D-4942-B3C5-0366C3F8983C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4299696781837373E-2"/>
                  <c:y val="0.1901033446330785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7D-4942-B3C5-0366C3F8983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Contratos</c:v>
                </c:pt>
                <c:pt idx="1">
                  <c:v>No competencia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A7D-4942-B3C5-0366C3F8983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5256925907131436"/>
          <c:y val="0.31640199700033333"/>
          <c:w val="0.33780017935945061"/>
          <c:h val="0.53854224530607708"/>
        </c:manualLayout>
      </c:layout>
      <c:overlay val="0"/>
      <c:txPr>
        <a:bodyPr/>
        <a:lstStyle/>
        <a:p>
          <a:pPr>
            <a:defRPr sz="1400">
              <a:latin typeface="Arial" panose="020B0604020202020204" pitchFamily="34" charset="0"/>
              <a:cs typeface="Arial" panose="020B0604020202020204" pitchFamily="34" charset="0"/>
            </a:defRPr>
          </a:pPr>
          <a:endParaRPr lang="es-MX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F05B14-60A4-4D95-9303-141317B0FF2E}" type="datetimeFigureOut">
              <a:rPr lang="es-MX" smtClean="0"/>
              <a:t>11/09/2020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4BB44-FB54-4247-88A3-5549C6B78B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3498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4BB44-FB54-4247-88A3-5549C6B78B71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0796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D63E-2374-4F96-94B2-550757887D4F}" type="datetimeFigureOut">
              <a:rPr lang="es-MX" smtClean="0"/>
              <a:t>11/09/2020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6E7E9-2A19-4136-A08F-1E9B7EFADF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649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D63E-2374-4F96-94B2-550757887D4F}" type="datetimeFigureOut">
              <a:rPr lang="es-MX" smtClean="0"/>
              <a:t>11/09/2020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6E7E9-2A19-4136-A08F-1E9B7EFADF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3997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D63E-2374-4F96-94B2-550757887D4F}" type="datetimeFigureOut">
              <a:rPr lang="es-MX" smtClean="0"/>
              <a:t>11/09/2020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6E7E9-2A19-4136-A08F-1E9B7EFADF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852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D63E-2374-4F96-94B2-550757887D4F}" type="datetimeFigureOut">
              <a:rPr lang="es-MX" smtClean="0"/>
              <a:t>11/09/2020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6E7E9-2A19-4136-A08F-1E9B7EFADF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8985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D63E-2374-4F96-94B2-550757887D4F}" type="datetimeFigureOut">
              <a:rPr lang="es-MX" smtClean="0"/>
              <a:t>11/09/2020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6E7E9-2A19-4136-A08F-1E9B7EFADF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2645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D63E-2374-4F96-94B2-550757887D4F}" type="datetimeFigureOut">
              <a:rPr lang="es-MX" smtClean="0"/>
              <a:t>11/09/2020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6E7E9-2A19-4136-A08F-1E9B7EFADF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7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D63E-2374-4F96-94B2-550757887D4F}" type="datetimeFigureOut">
              <a:rPr lang="es-MX" smtClean="0"/>
              <a:t>11/09/2020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6E7E9-2A19-4136-A08F-1E9B7EFADF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5617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D63E-2374-4F96-94B2-550757887D4F}" type="datetimeFigureOut">
              <a:rPr lang="es-MX" smtClean="0"/>
              <a:t>11/09/2020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6E7E9-2A19-4136-A08F-1E9B7EFADF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8513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D63E-2374-4F96-94B2-550757887D4F}" type="datetimeFigureOut">
              <a:rPr lang="es-MX" smtClean="0"/>
              <a:t>11/09/2020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6E7E9-2A19-4136-A08F-1E9B7EFADF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3670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D63E-2374-4F96-94B2-550757887D4F}" type="datetimeFigureOut">
              <a:rPr lang="es-MX" smtClean="0"/>
              <a:t>11/09/2020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6E7E9-2A19-4136-A08F-1E9B7EFADF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0965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D63E-2374-4F96-94B2-550757887D4F}" type="datetimeFigureOut">
              <a:rPr lang="es-MX" smtClean="0"/>
              <a:t>11/09/2020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6E7E9-2A19-4136-A08F-1E9B7EFADF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7900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8D63E-2374-4F96-94B2-550757887D4F}" type="datetimeFigureOut">
              <a:rPr lang="es-MX" smtClean="0"/>
              <a:t>11/09/2020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6E7E9-2A19-4136-A08F-1E9B7EFADF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5312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egaipslp.org.mx/reportes.nsf/abffb9d9225b3cd5862581e7005d7606/4B0F3E8095DE5DCB862585CE0067C14C/$file/ReporteMensualCEGAIP%20V5(07.2020).xlsx" TargetMode="External"/><Relationship Id="rId5" Type="http://schemas.openxmlformats.org/officeDocument/2006/relationships/hyperlink" Target="http://www.cegaipslp.org.mx/reportes.nsf/abffb9d9225b3cd5862581e7005d7606/4b0f3e8095de5dcb862585ce0067c14c?OpenDocument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6767573"/>
              </p:ext>
            </p:extLst>
          </p:nvPr>
        </p:nvGraphicFramePr>
        <p:xfrm>
          <a:off x="755576" y="243124"/>
          <a:ext cx="7992888" cy="2969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5157192"/>
            <a:ext cx="2515629" cy="1101135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354120" y="6343436"/>
            <a:ext cx="64087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5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2020 </a:t>
            </a:r>
            <a:r>
              <a:rPr lang="es-MX" sz="1050" b="1" i="1" dirty="0">
                <a:latin typeface="Arial" panose="020B0604020202020204" pitchFamily="34" charset="0"/>
                <a:cs typeface="Arial" panose="020B0604020202020204" pitchFamily="34" charset="0"/>
              </a:rPr>
              <a:t>“Año </a:t>
            </a:r>
            <a:r>
              <a:rPr lang="es-MX" sz="105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de la cultura de erradicación del trabajo infantil</a:t>
            </a:r>
            <a:r>
              <a:rPr lang="es-ES_tradnl" sz="105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s-MX" sz="1050" b="1" i="1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65218" y="3492586"/>
            <a:ext cx="79928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Durante el periodo de informe del presente formato se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recibieron </a:t>
            </a:r>
            <a:r>
              <a:rPr lang="es-MX" sz="140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MX" sz="1400" b="1" smtClean="0">
                <a:latin typeface="Arial" panose="020B0604020202020204" pitchFamily="34" charset="0"/>
                <a:cs typeface="Arial" panose="020B0604020202020204" pitchFamily="34" charset="0"/>
              </a:rPr>
              <a:t> solicitudes 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información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 través de la Plataforma Nacional de Transparencia- INFOMEX, reporte que puede consultar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en: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</a:t>
            </a:r>
            <a:r>
              <a:rPr lang="es-MX" sz="140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://</a:t>
            </a:r>
            <a:r>
              <a:rPr lang="es-MX" sz="140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www.cegaipslp.org.mx/reportes.nsf/abffb9d9225b3cd5862581e7005d7606/4b0f3e8095de5dcb862585ce0067c14c?OpenDocument</a:t>
            </a:r>
            <a:r>
              <a:rPr lang="es-MX" sz="14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http://www.cegaipslp.org.mx/reportes.nsf/abffb9d9225b3cd5862581e7005d7606/4B0F3E8095DE5DCB862585CE0067C14C/$file/ReporteMensualCEGAIP%20V5(07.2020).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xlsx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sin que a partir de ello pueda generarse estadística de preguntas frecuentes. </a:t>
            </a:r>
          </a:p>
        </p:txBody>
      </p:sp>
    </p:spTree>
    <p:extLst>
      <p:ext uri="{BB962C8B-B14F-4D97-AF65-F5344CB8AC3E}">
        <p14:creationId xmlns:p14="http://schemas.microsoft.com/office/powerpoint/2010/main" val="148554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429</TotalTime>
  <Words>73</Words>
  <Application>Microsoft Office PowerPoint</Application>
  <PresentationFormat>Presentación en pantalla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Katia Paola Olvera Rodrigez</dc:creator>
  <cp:lastModifiedBy>Claudia Elizabeth</cp:lastModifiedBy>
  <cp:revision>40</cp:revision>
  <dcterms:created xsi:type="dcterms:W3CDTF">2019-01-10T20:50:41Z</dcterms:created>
  <dcterms:modified xsi:type="dcterms:W3CDTF">2020-09-11T07:12:40Z</dcterms:modified>
</cp:coreProperties>
</file>