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17A458-705F-4489-B27E-2F60B16DE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AD94F4-C4B2-4C49-95A7-CC78E577F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7556B3-EF4C-4739-8F80-FE5FB877D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E3A2-EA41-4F40-A0D7-C4420248BE04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FEF1D1-B492-484F-A1E7-002949A4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9D1AD7-97EC-4931-8A3D-010A4F491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FB81-9B7E-4672-9789-3AB47E459E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9933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F7974D-47B9-4A6D-BD29-A0E9F36CA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4FEC77-24C1-4ECA-A122-8DD92427F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203F5D-AC9C-4115-91FB-B2597EAF2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E3A2-EA41-4F40-A0D7-C4420248BE04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3F0579-0F55-4E78-82E3-09CB5B26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3AA6F6-834C-4B55-B0F8-17A417367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FB81-9B7E-4672-9789-3AB47E459E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1498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719DF-EA31-4B29-8DE0-340AAC316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B95586-B5CE-4C1A-A615-251155D5C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9DAFBF-098F-487B-A502-100D2B35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E3A2-EA41-4F40-A0D7-C4420248BE04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647C4A-500E-42FE-9BAF-8EE0E736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7FCA64-2C6B-48F0-9C0C-51473B529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FB81-9B7E-4672-9789-3AB47E459E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7823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E068F-F8C4-4DAE-9874-FC7C03478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138567-D84A-44A5-B439-49FD580D3B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55F7FE7-CDF0-44F4-9297-6E2342F24D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609C86E-B26D-4C21-AF69-1457D82A9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E3A2-EA41-4F40-A0D7-C4420248BE04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08DC588-5854-4A73-9CB9-58D863CCB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CD05188-F51A-4913-BAA7-27B607DC1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FB81-9B7E-4672-9789-3AB47E459E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151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C9657-437D-4E15-9F81-7489FEA19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E2ACBD3-D390-48C4-9C20-DDC9AD23F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E4046DB-8540-4496-ACE1-B2F1BC7EE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702DB9D-9ABD-43D8-AFFB-F8A036E7C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21ADE9C-0576-4834-B064-0709194474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E3BAAD8-1667-4502-8C57-6BDA762F9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E3A2-EA41-4F40-A0D7-C4420248BE04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0002594-402A-4706-8F25-DAA05B450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7A140D8-1247-4C52-AF54-BE37E2A3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FB81-9B7E-4672-9789-3AB47E459E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3338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B35CFE-604B-4A74-9DC0-19C998105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A344E88-3878-45F5-AF73-FF0E72D19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E3A2-EA41-4F40-A0D7-C4420248BE04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BC870D-BDB4-4DDA-AD34-FDD0C1DE8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C604DE1-D6F0-4F16-8EFB-AAA2A9A78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FB81-9B7E-4672-9789-3AB47E459E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3493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7798925-5577-4719-AD35-8E7B85748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E3A2-EA41-4F40-A0D7-C4420248BE04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B647B6-B0CD-42CE-8BDE-C92D70054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CB2398-D1C1-471B-8CD7-A26FEC8DE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FB81-9B7E-4672-9789-3AB47E459E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9833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672CC5-2F45-4A1C-9DDE-6550BFF1A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FC969C-A44D-44B9-B4BC-A945607D0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20F99D6-B7A2-4FB8-A203-1D3B531A7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8113F2-9D46-4D2F-909E-996524ED4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E3A2-EA41-4F40-A0D7-C4420248BE04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315969-B7B4-4A85-8836-EADB5FB89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DF7F4F-7911-46E1-8B9B-41113079D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FB81-9B7E-4672-9789-3AB47E459E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7097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701C1E-2899-4DB5-BFB0-5014CA20F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509E388-EA19-4C13-81A6-1F1E7DF5B8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40A602E-CC22-40B9-B81A-C3FDF9E056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51EA31-294E-417D-AB14-BB153B437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E3A2-EA41-4F40-A0D7-C4420248BE04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BC08C65-9D2B-4416-A957-99A55152A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353E92-9674-4DAD-80BD-D60C019ED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FB81-9B7E-4672-9789-3AB47E459E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4923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80E043-CD66-4E5E-8AE1-318229EA3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524A2E-E4CA-464C-9BED-3FD207231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0663BC-E709-429D-9FFE-30AA6F088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E3A2-EA41-4F40-A0D7-C4420248BE04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A2C2E4-821B-4A87-ADA2-376CFE069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A55C2E-FD7E-486A-8955-1FF8887CB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FB81-9B7E-4672-9789-3AB47E459E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2919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6F810AB-9EE6-423D-9772-07967984E4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2A0FEF-7FBB-4758-A215-9A359E913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F385B0-AA7B-4D01-B905-A314751CD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E3A2-EA41-4F40-A0D7-C4420248BE04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FB1510-AD16-4515-BCE9-773ADF1C1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093CFD-73E5-4878-9611-F7F088456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FB81-9B7E-4672-9789-3AB47E459E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3746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A091A4B-3E75-4214-AAA1-C8CD18F10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6DA64E2-BFCB-4739-97B7-C2A5ABEFD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4D26D1-F4E9-4665-8C39-99C1C740D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FE3A2-EA41-4F40-A0D7-C4420248BE04}" type="datetimeFigureOut">
              <a:rPr lang="es-MX" smtClean="0"/>
              <a:t>10/12/2020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D992FD-1A6C-48AE-B2D6-075FEC6BE6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D6C576-AC44-43EF-92BF-E53E0C252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EFB81-9B7E-4672-9789-3AB47E459E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4680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E17BC31-0B04-4463-A2F3-2BA5595A80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11" t="17507" r="33902" b="7295"/>
          <a:stretch/>
        </p:blipFill>
        <p:spPr>
          <a:xfrm>
            <a:off x="3676291" y="82719"/>
            <a:ext cx="4839418" cy="669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504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45A1C26-2CEA-4AA7-A1CC-8AEE3F6B46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063" t="16981" r="27475" b="23271"/>
          <a:stretch/>
        </p:blipFill>
        <p:spPr>
          <a:xfrm>
            <a:off x="3122762" y="98373"/>
            <a:ext cx="5244861" cy="666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9169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2</cp:revision>
  <dcterms:created xsi:type="dcterms:W3CDTF">2020-12-10T14:59:53Z</dcterms:created>
  <dcterms:modified xsi:type="dcterms:W3CDTF">2020-12-10T19:04:35Z</dcterms:modified>
</cp:coreProperties>
</file>