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449" r:id="rId2"/>
    <p:sldId id="1450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170105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98029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4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708162"/>
              </p:ext>
            </p:extLst>
          </p:nvPr>
        </p:nvGraphicFramePr>
        <p:xfrm>
          <a:off x="1569851" y="8393629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Francisca Hernández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Hernández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2958" name="5 Rectángulo"/>
          <p:cNvSpPr>
            <a:spLocks noChangeArrowheads="1"/>
          </p:cNvSpPr>
          <p:nvPr/>
        </p:nvSpPr>
        <p:spPr bwMode="auto">
          <a:xfrm>
            <a:off x="1449388" y="528638"/>
            <a:ext cx="5219700" cy="751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DEPARTAMENTO DE VINCULACIÓN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es-MX" sz="1200" dirty="0">
                <a:latin typeface="Arial" panose="020B0604020202020204" pitchFamily="34" charset="0"/>
              </a:rPr>
              <a:t>Gestionar la vinculación del Instituto con los sectores público, privado y social para que los alumnos lleven a cabo la realización de su servicio social, residencias profesionales y/o visitas a empresas</a:t>
            </a:r>
            <a:r>
              <a:rPr lang="es-MX" altLang="es-MX" sz="12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la promoción de convenios de colaboración, con los sectores público, privado y social, para fortalecer el proceso educativo</a:t>
            </a:r>
            <a:r>
              <a:rPr lang="es-MX" altLang="es-MX" sz="12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un catálogo de dependencias y empresas privadas del sector productivo en las que se puede emplear prestadores de servicio social y realizar residencias profesionales, viajes de estudio y visitas industriales por parte de los alumnos del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Divulgar y organizar los concursos a nivel local, regional, nacional e internaciones de los eventos de Innovación Tecnológica y Emprendedores.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Inspeccionar el programa de servicio social institucional.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Inspeccionar el programa de visitas industriales institucional.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Gestionar las invitaciones de instituciones educativas, públicas y privadas, así como del sector social para la participación de eventos culturales, deportivos y artísticos.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Proponer los programas de actividades culturales y deportivas a desarrollar en 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las actividades del programa de Seguimiento a Egresados y bolsa de Trabajo.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Apoyar en la integración y funcionamiento del Comité y Consejo de Vinculación del instituto.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y dar seguimiento al catálogo de servicios a </a:t>
            </a:r>
            <a:r>
              <a:rPr lang="es-MX" sz="1200" dirty="0">
                <a:latin typeface="Arial" panose="020B0604020202020204" pitchFamily="34" charset="0"/>
              </a:rPr>
              <a:t>los sectores público, privado y social ofertando la capacitación continua.</a:t>
            </a:r>
          </a:p>
        </p:txBody>
      </p:sp>
      <p:sp>
        <p:nvSpPr>
          <p:cNvPr id="8295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296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565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3982" name="5 Rectángulo"/>
          <p:cNvSpPr>
            <a:spLocks noChangeArrowheads="1"/>
          </p:cNvSpPr>
          <p:nvPr/>
        </p:nvSpPr>
        <p:spPr bwMode="auto">
          <a:xfrm>
            <a:off x="1449388" y="527050"/>
            <a:ext cx="5219700" cy="325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DEPARTAMENTO DE VINCULACIÓN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Participar en la elaboración del Anteproyecto del Programa Operativo Anual (APOA), Programa Operativo Anual (POA), Programa de Trabajo Anual (PTA) y Programa Institucional de Innovación y Desarrollo (PIID).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8398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398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208175"/>
              </p:ext>
            </p:extLst>
          </p:nvPr>
        </p:nvGraphicFramePr>
        <p:xfrm>
          <a:off x="1571625" y="8403772"/>
          <a:ext cx="5181600" cy="587107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Francisca Hernández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Hernández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436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342</Words>
  <Application>Microsoft Office PowerPoint</Application>
  <PresentationFormat>Presentación en pantalla (4:3)</PresentationFormat>
  <Paragraphs>34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2021-02-03T17:21:57Z</dcterms:modified>
</cp:coreProperties>
</file>