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5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20409-1289-4A9B-997F-C45E4BA8E2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8AEE89-06D4-4D08-A092-B4FD72D695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41D9B3-8B36-4164-A35E-F5ABE0534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D7E28-CFAC-4E02-A934-60FE52A7FF17}" type="datetimeFigureOut">
              <a:rPr lang="es-MX" smtClean="0"/>
              <a:t>06/05/2021</a:t>
            </a:fld>
            <a:endParaRPr lang="es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C47635-25BE-4339-9FDB-52177E01F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EF2978-DDFD-4680-B405-D0E5A2B95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9A4BE-95C4-4BD4-8500-A0B8852352A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93654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84032-F2A1-478A-B1D6-C43A64B65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463B01-937F-4FD3-8696-7C8D169675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F9AF28-37BA-400D-989B-59BF5C4C6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D7E28-CFAC-4E02-A934-60FE52A7FF17}" type="datetimeFigureOut">
              <a:rPr lang="es-MX" smtClean="0"/>
              <a:t>06/05/2021</a:t>
            </a:fld>
            <a:endParaRPr lang="es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C4EB40-C844-473C-9953-36F98C66D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AA1922-1228-4DD5-9CF6-3B315D5C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9A4BE-95C4-4BD4-8500-A0B8852352A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30040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8468D-85BB-4C8A-ADA1-B187DAF0E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F1AE55-D95D-4EEF-8DBA-CC12D475B5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816730-FA22-4A3E-9A59-23F12CD7A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D7E28-CFAC-4E02-A934-60FE52A7FF17}" type="datetimeFigureOut">
              <a:rPr lang="es-MX" smtClean="0"/>
              <a:t>06/05/2021</a:t>
            </a:fld>
            <a:endParaRPr lang="es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8DC3A8-AA14-463F-9B17-D52A21FF9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0184E0-F833-4BA3-B574-03559863A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9A4BE-95C4-4BD4-8500-A0B8852352A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05183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38B6D-0513-4AAF-9AF1-F1A65A0B0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231FE5-599B-49C9-9ABB-60B1DB6A0B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169E9C-0D6B-405E-89FA-90269D26CE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DFE893-EC74-4691-82F9-D52FF00BE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D7E28-CFAC-4E02-A934-60FE52A7FF17}" type="datetimeFigureOut">
              <a:rPr lang="es-MX" smtClean="0"/>
              <a:t>06/05/2021</a:t>
            </a:fld>
            <a:endParaRPr lang="es-MX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C6907C-E31C-45FD-87E4-52CE2CE25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53C5B3-73F5-4438-9AF5-F298AE2B4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9A4BE-95C4-4BD4-8500-A0B8852352A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2465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54A78-85B1-4F13-B353-0D9302036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B0D203-9053-449E-BA38-3C761FB5E7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0CFE88-6720-4292-A772-2F5E69AFEF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16CC37-1AC3-4D40-82C4-7B1DEAFAE8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4947F9-A6B5-456B-AD24-500CBB8F1B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FE4548-CEFE-4974-9963-AC68A17AA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D7E28-CFAC-4E02-A934-60FE52A7FF17}" type="datetimeFigureOut">
              <a:rPr lang="es-MX" smtClean="0"/>
              <a:t>06/05/2021</a:t>
            </a:fld>
            <a:endParaRPr lang="es-MX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895B96-A16F-4722-894F-1E601E21B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6B54FE-C51E-48E3-9DFC-3448BE406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9A4BE-95C4-4BD4-8500-A0B8852352A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3127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86D91-9A00-4B36-9BF2-0C79D3E36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FE5C7C-CDAC-4879-A080-ABECCB954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D7E28-CFAC-4E02-A934-60FE52A7FF17}" type="datetimeFigureOut">
              <a:rPr lang="es-MX" smtClean="0"/>
              <a:t>06/05/2021</a:t>
            </a:fld>
            <a:endParaRPr lang="es-MX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2446ED-04E9-4644-B103-A2587F51E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17A50D-788C-4078-8995-F60D03BC7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9A4BE-95C4-4BD4-8500-A0B8852352A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9439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5EE0B3-325B-4630-8465-940579ED9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D7E28-CFAC-4E02-A934-60FE52A7FF17}" type="datetimeFigureOut">
              <a:rPr lang="es-MX" smtClean="0"/>
              <a:t>06/05/2021</a:t>
            </a:fld>
            <a:endParaRPr lang="es-MX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7563CD-15C2-4DB2-A93D-0749DD016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8EA06C-B4BC-4E60-8408-EBE306B3B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9A4BE-95C4-4BD4-8500-A0B8852352A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0830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8CCDE-19C2-445E-981F-769982E1A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0249B-41F5-4C40-827D-E2736D546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751155-5852-4242-B4F8-14BEC8E9C3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C984B1-5800-4C19-AE1E-133C2547B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D7E28-CFAC-4E02-A934-60FE52A7FF17}" type="datetimeFigureOut">
              <a:rPr lang="es-MX" smtClean="0"/>
              <a:t>06/05/2021</a:t>
            </a:fld>
            <a:endParaRPr lang="es-MX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194128-8217-42B2-91BC-1B51FF152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36BC34-D5B9-4B0C-B152-4BA630B14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9A4BE-95C4-4BD4-8500-A0B8852352A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9943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81952-66E4-4488-8EF5-452BDB2E0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73395E-0BD4-48CF-9A20-2974F47E94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CF0282-784E-426A-BE23-DDAAFCFFF7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D2D0FD-794E-485B-ABE0-B05E600F5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D7E28-CFAC-4E02-A934-60FE52A7FF17}" type="datetimeFigureOut">
              <a:rPr lang="es-MX" smtClean="0"/>
              <a:t>06/05/2021</a:t>
            </a:fld>
            <a:endParaRPr lang="es-MX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F0B04B-C1F2-4993-81DA-5CBDE461D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0069A3-D76D-42A9-B9B2-A2E3C8E5A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9A4BE-95C4-4BD4-8500-A0B8852352A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8044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1B8CF-EB70-4888-A637-49C821C9D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C9C1A4-70AB-46EF-B0B6-63F80CB259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E50C3A-15FA-4BBE-92AA-169F3CF1F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D7E28-CFAC-4E02-A934-60FE52A7FF17}" type="datetimeFigureOut">
              <a:rPr lang="es-MX" smtClean="0"/>
              <a:t>06/05/2021</a:t>
            </a:fld>
            <a:endParaRPr lang="es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AAAA63-86D2-42C4-A0DD-7271E07B3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054B9-9098-4988-8C71-AC33A4F9B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9A4BE-95C4-4BD4-8500-A0B8852352A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0718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FD7DF4-EE69-4BC8-B50C-24D4481835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0A9BA2-9473-4705-9169-D214A31DE6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3C26FA-7F2E-46C8-92A9-9C7555F5D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D7E28-CFAC-4E02-A934-60FE52A7FF17}" type="datetimeFigureOut">
              <a:rPr lang="es-MX" smtClean="0"/>
              <a:t>06/05/2021</a:t>
            </a:fld>
            <a:endParaRPr lang="es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366DF2-35E4-4818-B00B-B108B5754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B1BE97-2557-493F-99B6-9CC4B2E7B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9A4BE-95C4-4BD4-8500-A0B8852352A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44666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558C33-E3D9-417A-AA62-92CB22FA5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841B5-7CDA-4E88-9808-ADCF5431CB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344C7F-0615-44B5-BD6B-1B2F5F0749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D7E28-CFAC-4E02-A934-60FE52A7FF17}" type="datetimeFigureOut">
              <a:rPr lang="es-MX" smtClean="0"/>
              <a:t>06/05/2021</a:t>
            </a:fld>
            <a:endParaRPr lang="es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DF428F-705B-49E0-8AC3-D3BF7E41B0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DE0B5-533A-4B8F-BFD2-C8E3608E66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9A4BE-95C4-4BD4-8500-A0B8852352A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80794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71AFF5D-ACED-4197-952C-4AAFB49D5F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038" t="25786" r="17854" b="37484"/>
          <a:stretch/>
        </p:blipFill>
        <p:spPr>
          <a:xfrm>
            <a:off x="2368247" y="267418"/>
            <a:ext cx="8328508" cy="659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4567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ADMINISTRACION</dc:creator>
  <cp:lastModifiedBy>ADMINISTRACION</cp:lastModifiedBy>
  <cp:revision>1</cp:revision>
  <dcterms:created xsi:type="dcterms:W3CDTF">2021-05-06T15:57:42Z</dcterms:created>
  <dcterms:modified xsi:type="dcterms:W3CDTF">2021-05-06T15:59:20Z</dcterms:modified>
</cp:coreProperties>
</file>