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F48F4-08E0-4225-9850-8D7A195D5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806ECC-4D6E-46F5-A4CE-DC5416DE7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0D5525-A53C-4CBD-9A8B-D4C22798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5198CD-413A-42D3-9A62-08FC28979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B4F0F4-B3F2-407A-94BE-B838A4F30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249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C92316-A2F2-4855-962E-7851CBFFA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1C6237-DC7D-48B0-BF91-B55E3CC15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9503C6-1AFC-4608-9BE3-DB70534D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B0FA97-8B8E-49DF-86CF-55903813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084EAB-8743-4F8E-A1FD-6A0437625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197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699F4-1FC2-4E61-8BBB-425AF7442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B3A7E4-E292-4538-966E-4E1A16407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8CD3AA-95F2-4160-B42F-BE00A28F6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48A452-23DD-4C17-A8BA-77AA4C0D9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ACDCF5-A665-4722-9991-C99DD7248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586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8374D-6711-4AAE-998D-E97263B9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1AD01A-94C5-4D04-87D0-3608609826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18754F-96D4-45C3-87C2-B53082580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5DF170-B540-474F-AE62-1E24A34F1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2DCAA9-BBEB-4D29-9CC2-568018BAB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B2E410-AF45-4ADB-9887-56CBC0A60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489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A0FC9-4D33-49AC-86C5-D99CC9EDF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82422C-DEC1-4BF3-A82F-BF3D426B2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A19CE66-D641-4D9A-A67D-9E62B55FC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50F875-E9A5-481A-AFDA-D4851458F0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70E7CDB-6B16-44A3-881C-F9ED88134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9F50A5E-8C56-4203-8CCC-D30F7D171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192F11F-89FF-4655-8EB1-B5D7E9ECF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D2A0246-FB2C-48FE-814D-A8F79835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0138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F1E9F-2838-455E-8533-21EF757C3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4A5FA79-62B1-45E3-8330-4623D9ACF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155AA2-A4A1-4F32-9025-7E52927E2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37ED60-EC21-44F8-B69E-3CD3402A6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8954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5510978-E708-445B-94AA-E8724E6CA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091808-AF08-4B2C-86BB-13527EBDF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0C18A4-3DBB-487B-9801-9D1B4FBB3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5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A39E7-58C4-4A7E-A3D5-E5A639514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A94C57-661F-4422-B5E5-0F6ECDDAF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4D8C8D-2E14-486D-BF20-000BA7D4BA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F8ACF9-0F22-44D1-BF5C-BFA820C62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E97F54-98B5-4AF0-9F94-46A7AB5A8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6BBACE-A738-4C7E-A8D4-72C478D9D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115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5FED9-F2FF-447F-804F-3C202E699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50B0E5-3948-48F0-B1EB-0BD35AFD6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BDBD63-BDC1-41ED-B0E9-1007F16DF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1649E4-25D4-4CF9-A479-5C6913E60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D9CB97-26DA-4626-BE3A-081A150C6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DEDA87-75F6-4CFF-B46F-44857AA4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2360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25F1AC-E7B1-4074-9BE0-21E3546E8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08D87C-37F5-424F-B750-CF95C936A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ECA09A-5A5A-4263-9651-AAD9B567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43CB73-16C9-49E8-8DDC-65695FE0E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DF5AFC-DA66-4C7B-BADE-3DCC45E06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31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0B776D-5A04-4C44-B566-134479F1F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9ECECA1-03A0-43D9-A4AF-D70CE2961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86DB33-0692-4D19-977F-E31C2F7A1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1F3BB5-8C05-45D4-94BA-0F54CBBF8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00B75F-8EBA-44C1-9845-29BD6C32A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776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114AFAD-C573-4252-9113-004300D8D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14FF83-AF69-414D-A229-927968DCD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180CC-34CE-46BE-8F42-358EF2AAF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49D40-E2F2-48F4-9F7E-34AF8BFF02B0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1CE759-9259-44CD-A056-ED11C155A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0F79B2-9BE4-411C-8A31-194347C92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7E9B0-F917-4656-9993-1F66E505E5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846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5657" t="22907" r="27276" b="11197"/>
          <a:stretch/>
        </p:blipFill>
        <p:spPr>
          <a:xfrm>
            <a:off x="3794745" y="39565"/>
            <a:ext cx="4950069" cy="677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048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6</cp:revision>
  <dcterms:created xsi:type="dcterms:W3CDTF">2021-09-17T14:02:25Z</dcterms:created>
  <dcterms:modified xsi:type="dcterms:W3CDTF">2022-05-09T12:22:05Z</dcterms:modified>
</cp:coreProperties>
</file>