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90" d="100"/>
          <a:sy n="90" d="100"/>
        </p:scale>
        <p:origin x="57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609601"/>
            <a:ext cx="8676222" cy="3200400"/>
          </a:xfrm>
        </p:spPr>
        <p:txBody>
          <a:bodyPr anchor="b">
            <a:normAutofit/>
          </a:bodyPr>
          <a:lstStyle>
            <a:lvl1pPr algn="ctr">
              <a:defRPr sz="48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76222" cy="1905000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1013" y="3308581"/>
            <a:ext cx="8686800" cy="1468800"/>
          </a:xfrm>
        </p:spPr>
        <p:txBody>
          <a:bodyPr anchor="b"/>
          <a:lstStyle>
            <a:lvl1pPr algn="r">
              <a:defRPr sz="4000" b="0" cap="all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51011" y="4777381"/>
            <a:ext cx="8686801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2" y="2666999"/>
            <a:ext cx="4876800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612" y="2667000"/>
            <a:ext cx="4876800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9280" y="2658533"/>
            <a:ext cx="458893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2" y="3243262"/>
            <a:ext cx="4876800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43133" y="2667000"/>
            <a:ext cx="4604280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0612" y="3243262"/>
            <a:ext cx="4876801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8/4/2022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8/4/2022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8/4/2022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3549121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3812" y="609601"/>
            <a:ext cx="5943601" cy="51816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3549121" cy="18288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5334001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33733" y="-18288"/>
            <a:ext cx="3276599" cy="6903720"/>
          </a:xfr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080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5334001" cy="18288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399212" y="5883275"/>
            <a:ext cx="914400" cy="365125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8/4/2022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41412" y="5883275"/>
            <a:ext cx="51054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42612" y="5883275"/>
            <a:ext cx="3225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4732865"/>
            <a:ext cx="99060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796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3" y="5299603"/>
            <a:ext cx="9906000" cy="4937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3124199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buNone/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3308581"/>
            <a:ext cx="9906000" cy="14688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0" y="4777381"/>
            <a:ext cx="9906001" cy="860400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886200"/>
            <a:ext cx="9906000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775200"/>
            <a:ext cx="9906000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505200"/>
            <a:ext cx="99060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609599"/>
            <a:ext cx="2210514" cy="5181601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2" y="609600"/>
            <a:ext cx="7543800" cy="5181600"/>
          </a:xfrm>
        </p:spPr>
        <p:txBody>
          <a:bodyPr vert="eaVert"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3" y="2666999"/>
            <a:ext cx="9905998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37612" y="588327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8/4/2022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2" y="5883275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2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1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gradFill flip="none" rotWithShape="1">
            <a:gsLst>
              <a:gs pos="0">
                <a:schemeClr val="tx1"/>
              </a:gs>
              <a:gs pos="100000">
                <a:schemeClr val="tx1">
                  <a:lumMod val="6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65000"/>
                <a:lumOff val="35000"/>
                <a:alpha val="40000"/>
              </a:schemeClr>
            </a:glow>
            <a:outerShdw blurRad="28575" dist="38100" dir="1404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20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8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6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D1FB10-C350-7A46-F387-A51AABC4711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65952" y="-1752599"/>
            <a:ext cx="7032956" cy="491807"/>
          </a:xfrm>
        </p:spPr>
        <p:txBody>
          <a:bodyPr>
            <a:normAutofit fontScale="90000"/>
          </a:bodyPr>
          <a:lstStyle/>
          <a:p>
            <a:endParaRPr lang="es-MX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5739CF0-D50A-595D-0045-144726B0274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51011" y="1892596"/>
            <a:ext cx="8488141" cy="3898604"/>
          </a:xfrm>
        </p:spPr>
        <p:txBody>
          <a:bodyPr>
            <a:normAutofit/>
          </a:bodyPr>
          <a:lstStyle/>
          <a:p>
            <a:pPr algn="just"/>
            <a:r>
              <a:rPr lang="es-ES" b="1" dirty="0"/>
              <a:t>Debido a que las investigaciones se genera a solicitud de los legisladores integrantes de los órganos de decisión, dirección y trabajo parlamentario de conformidad con lo señalado por el articulo 126 de la ley orgánica del del poder legislativo del estado y no se han efectuado solicitudes en este periodo, no se han generado investigaciones en este periodo, lo anterior a fin de cumplir con lo señalado en el Articulo 19 de la ley de transparencia y acceso a la información del estado de san Luis potosí.</a:t>
            </a:r>
            <a:endParaRPr lang="es-MX" b="1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035F7481-3765-50BB-1D67-D96E51036B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64709" y="280876"/>
            <a:ext cx="1571847" cy="1571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181351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lla">
  <a:themeElements>
    <a:clrScheme name="Mesh">
      <a:dk1>
        <a:sysClr val="windowText" lastClr="000000"/>
      </a:dk1>
      <a:lt1>
        <a:sysClr val="window" lastClr="FFFFFF"/>
      </a:lt1>
      <a:dk2>
        <a:srgbClr val="363D46"/>
      </a:dk2>
      <a:lt2>
        <a:srgbClr val="EBEBEB"/>
      </a:lt2>
      <a:accent1>
        <a:srgbClr val="6F6F6F"/>
      </a:accent1>
      <a:accent2>
        <a:srgbClr val="BFBFA5"/>
      </a:accent2>
      <a:accent3>
        <a:srgbClr val="DCD084"/>
      </a:accent3>
      <a:accent4>
        <a:srgbClr val="E7BF5F"/>
      </a:accent4>
      <a:accent5>
        <a:srgbClr val="E9A039"/>
      </a:accent5>
      <a:accent6>
        <a:srgbClr val="CF7133"/>
      </a:accent6>
      <a:hlink>
        <a:srgbClr val="F28943"/>
      </a:hlink>
      <a:folHlink>
        <a:srgbClr val="F1B76C"/>
      </a:folHlink>
    </a:clrScheme>
    <a:fontScheme name="Mesh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Mesh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84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000000">
                <a:alpha val="5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25400" h="25400" prst="slop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28000"/>
                <a:satMod val="94000"/>
                <a:lumMod val="20000"/>
              </a:schemeClr>
              <a:schemeClr val="phClr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sh" id="{789EC3FE-34FD-429C-9918-760025E6C145}" vid="{B8BE45C0-8141-4D58-8C71-A009BC26FBB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TM03457485[[fn=Malla]]</Template>
  <TotalTime>26</TotalTime>
  <Words>91</Words>
  <Application>Microsoft Office PowerPoint</Application>
  <PresentationFormat>Panorámica</PresentationFormat>
  <Paragraphs>1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4" baseType="lpstr">
      <vt:lpstr>Arial</vt:lpstr>
      <vt:lpstr>Century Gothic</vt:lpstr>
      <vt:lpstr>Malla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Antonio Inv Leg</dc:creator>
  <cp:lastModifiedBy>Antonio Inv Leg</cp:lastModifiedBy>
  <cp:revision>2</cp:revision>
  <dcterms:created xsi:type="dcterms:W3CDTF">2022-07-08T17:20:50Z</dcterms:created>
  <dcterms:modified xsi:type="dcterms:W3CDTF">2022-08-04T16:27:21Z</dcterms:modified>
</cp:coreProperties>
</file>