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320" y="-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13"/>
    </mc:Choice>
    <mc:Fallback>
      <c:style val="13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err="1"/>
              <a:t>Estadística</a:t>
            </a:r>
            <a:r>
              <a:rPr lang="en-US" dirty="0"/>
              <a:t>  </a:t>
            </a:r>
            <a:r>
              <a:rPr lang="en-US" dirty="0" err="1"/>
              <a:t>Mensual</a:t>
            </a:r>
            <a:r>
              <a:rPr lang="en-US" dirty="0"/>
              <a:t> </a:t>
            </a:r>
          </a:p>
          <a:p>
            <a:pPr>
              <a:defRPr/>
            </a:pPr>
            <a:r>
              <a:rPr lang="en-US" dirty="0" err="1" smtClean="0"/>
              <a:t>Junio</a:t>
            </a:r>
            <a:r>
              <a:rPr lang="en-US" dirty="0" smtClean="0"/>
              <a:t> 2022</a:t>
            </a:r>
            <a:endParaRPr lang="en-US" dirty="0"/>
          </a:p>
          <a:p>
            <a:pPr>
              <a:defRPr/>
            </a:pPr>
            <a:endParaRPr lang="en-US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0953313648293964"/>
          <c:y val="0.32869537401574805"/>
          <c:w val="0.87171686351706035"/>
          <c:h val="0.493564960629921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jun-22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cat>
            <c:strRef>
              <c:f>Hoja1!$A$2:$A$4</c:f>
              <c:strCache>
                <c:ptCount val="3"/>
                <c:pt idx="0">
                  <c:v>Evaluaciones programadas</c:v>
                </c:pt>
                <c:pt idx="1">
                  <c:v>Evaluaciones Realizadas</c:v>
                </c:pt>
                <c:pt idx="2">
                  <c:v>Incidencias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240</c:v>
                </c:pt>
                <c:pt idx="1">
                  <c:v>225</c:v>
                </c:pt>
                <c:pt idx="2">
                  <c:v>15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2076288"/>
        <c:axId val="7118848"/>
      </c:barChart>
      <c:catAx>
        <c:axId val="92076288"/>
        <c:scaling>
          <c:orientation val="minMax"/>
        </c:scaling>
        <c:delete val="0"/>
        <c:axPos val="b"/>
        <c:majorTickMark val="out"/>
        <c:minorTickMark val="none"/>
        <c:tickLblPos val="nextTo"/>
        <c:crossAx val="7118848"/>
        <c:crosses val="autoZero"/>
        <c:auto val="1"/>
        <c:lblAlgn val="ctr"/>
        <c:lblOffset val="100"/>
        <c:noMultiLvlLbl val="0"/>
      </c:catAx>
      <c:valAx>
        <c:axId val="711884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9207628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04/07/2022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99622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04/07/2022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93403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04/07/2022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7629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04/07/2022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7184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04/07/2022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92173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04/07/2022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54006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04/07/2022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10979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04/07/2022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29511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04/07/2022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84828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04/07/2022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6424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04/07/2022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74962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B82B1-2AC8-4186-9C05-CF45733D1F1B}" type="datetimeFigureOut">
              <a:rPr lang="es-MX" smtClean="0"/>
              <a:t>04/07/2022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04816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Gráfico"/>
          <p:cNvGraphicFramePr/>
          <p:nvPr>
            <p:extLst>
              <p:ext uri="{D42A27DB-BD31-4B8C-83A1-F6EECF244321}">
                <p14:modId xmlns:p14="http://schemas.microsoft.com/office/powerpoint/2010/main" val="3742357968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92765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</TotalTime>
  <Words>4</Words>
  <Application>Microsoft Office PowerPoint</Application>
  <PresentationFormat>Presentación en pantalla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Alma Veronica AVVB. Vargas Bravo</dc:creator>
  <cp:lastModifiedBy>Norma Lucero NLPF. Portillo Flores</cp:lastModifiedBy>
  <cp:revision>45</cp:revision>
  <dcterms:created xsi:type="dcterms:W3CDTF">2021-08-24T18:17:24Z</dcterms:created>
  <dcterms:modified xsi:type="dcterms:W3CDTF">2022-07-04T16:05:17Z</dcterms:modified>
</cp:coreProperties>
</file>