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 varScale="1">
        <p:scale>
          <a:sx n="52" d="100"/>
          <a:sy n="52" d="100"/>
        </p:scale>
        <p:origin x="2622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722563" y="2909888"/>
            <a:ext cx="15271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Encargado del Despacho de la Dirección General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ENERO 2023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052513" y="4447835"/>
            <a:ext cx="14557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Encargado del Despacho de la Dirección Jurídica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2463800" y="7699375"/>
            <a:ext cx="868363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JORGE ENRIQUE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CINSEL GUTIERREZ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EDUARDO</a:t>
            </a:r>
          </a:p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DURAN FERNANDEZ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824413"/>
            <a:ext cx="12176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 ADRIAN SANCHEZ RAMIRO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181</Words>
  <Application>Microsoft Office PowerPoint</Application>
  <PresentationFormat>Presentación en pantalla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116</cp:revision>
  <cp:lastPrinted>2022-11-14T19:54:05Z</cp:lastPrinted>
  <dcterms:created xsi:type="dcterms:W3CDTF">2016-07-01T18:00:35Z</dcterms:created>
  <dcterms:modified xsi:type="dcterms:W3CDTF">2023-02-08T16:01:13Z</dcterms:modified>
</cp:coreProperties>
</file>