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6858000" cy="9144000" type="screen4x3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110" d="100"/>
          <a:sy n="110" d="100"/>
        </p:scale>
        <p:origin x="136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274763" y="7277100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161925" y="7275513"/>
            <a:ext cx="971550" cy="749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6124575" y="6856413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754688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058863" y="5195083"/>
            <a:ext cx="1438275" cy="5254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063625" y="4458948"/>
            <a:ext cx="1438275" cy="527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376738" y="5924550"/>
            <a:ext cx="1438275" cy="5254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362450" y="5202238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357688" y="44751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54413" y="726916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13000" y="7262813"/>
            <a:ext cx="971550" cy="76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81388" y="1630363"/>
            <a:ext cx="3175" cy="5221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700338" y="1446213"/>
            <a:ext cx="1447800" cy="533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3" name="Line 4"/>
          <p:cNvSpPr>
            <a:spLocks noChangeShapeType="1"/>
          </p:cNvSpPr>
          <p:nvPr/>
        </p:nvSpPr>
        <p:spPr bwMode="auto">
          <a:xfrm>
            <a:off x="3502025" y="2449513"/>
            <a:ext cx="2143125" cy="9525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4" name="Rectangle 7"/>
          <p:cNvSpPr>
            <a:spLocks noChangeArrowheads="1"/>
          </p:cNvSpPr>
          <p:nvPr/>
        </p:nvSpPr>
        <p:spPr bwMode="auto">
          <a:xfrm>
            <a:off x="2646363" y="2917825"/>
            <a:ext cx="1579562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5" name="Line 8"/>
          <p:cNvSpPr>
            <a:spLocks noChangeShapeType="1"/>
          </p:cNvSpPr>
          <p:nvPr/>
        </p:nvSpPr>
        <p:spPr bwMode="auto">
          <a:xfrm>
            <a:off x="2646363" y="3243263"/>
            <a:ext cx="1579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66" name="Text Box 9"/>
          <p:cNvSpPr txBox="1">
            <a:spLocks noChangeArrowheads="1"/>
          </p:cNvSpPr>
          <p:nvPr/>
        </p:nvSpPr>
        <p:spPr bwMode="auto">
          <a:xfrm>
            <a:off x="2876178" y="2983038"/>
            <a:ext cx="122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General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412875" y="590550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b="1" dirty="0">
                <a:solidFill>
                  <a:srgbClr val="000000"/>
                </a:solidFill>
              </a:rPr>
              <a:t>INTERAPAS</a:t>
            </a:r>
          </a:p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AL 28 DE FEBRERO 2025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703513" y="1639888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69" name="Rectangle 19"/>
          <p:cNvSpPr>
            <a:spLocks noChangeArrowheads="1"/>
          </p:cNvSpPr>
          <p:nvPr/>
        </p:nvSpPr>
        <p:spPr bwMode="auto">
          <a:xfrm>
            <a:off x="4424363" y="2184400"/>
            <a:ext cx="1447800" cy="533400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0" name="Text Box 20"/>
          <p:cNvSpPr txBox="1">
            <a:spLocks noChangeArrowheads="1"/>
          </p:cNvSpPr>
          <p:nvPr/>
        </p:nvSpPr>
        <p:spPr bwMode="auto">
          <a:xfrm>
            <a:off x="4572000" y="2306638"/>
            <a:ext cx="11398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Consejo Consultivo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1" name="Text Box 26"/>
          <p:cNvSpPr txBox="1">
            <a:spLocks noChangeArrowheads="1"/>
          </p:cNvSpPr>
          <p:nvPr/>
        </p:nvSpPr>
        <p:spPr bwMode="auto">
          <a:xfrm>
            <a:off x="2821781" y="3244728"/>
            <a:ext cx="1319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 LIC. JORGE DANIEL HERNANDEZ DELGADILLO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066800" y="2219325"/>
            <a:ext cx="1387475" cy="501650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023938" y="2233613"/>
            <a:ext cx="14589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Órgano Interno de Control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206128" y="4529822"/>
            <a:ext cx="1116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079500" y="4793910"/>
            <a:ext cx="138906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 LIC. ELIZABETH ROCHA  RAMIREZ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064870" y="3723771"/>
            <a:ext cx="1447800" cy="552450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352925" y="5181600"/>
            <a:ext cx="1452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073150" y="5183970"/>
            <a:ext cx="1412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Director de la 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062038" y="5531633"/>
            <a:ext cx="1428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LEM. JUAN ARTURO CHAVEZ GAYTAN 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349750" y="5915025"/>
            <a:ext cx="15001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de Informática y Sistemas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379913" y="6275388"/>
            <a:ext cx="1428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MIGUEL ANGEL RAMIREZ RAYON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-60325" y="7785100"/>
            <a:ext cx="98425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s-ES" altLang="es-MX" sz="70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198438" y="7265988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y Finanzas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219200" y="73088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Comercialización</a:t>
            </a:r>
            <a:endParaRPr lang="es-MX" altLang="es-MX" sz="80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225550" y="7745413"/>
            <a:ext cx="10715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BRENDA IRELIA ARRIAGA AGUILAR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36813" y="7277100"/>
            <a:ext cx="919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89" name="Line 32"/>
          <p:cNvSpPr>
            <a:spLocks noChangeShapeType="1"/>
          </p:cNvSpPr>
          <p:nvPr/>
        </p:nvSpPr>
        <p:spPr bwMode="auto">
          <a:xfrm>
            <a:off x="2416175" y="7705725"/>
            <a:ext cx="976313" cy="111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49650" y="7324725"/>
            <a:ext cx="9556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Dirección de  Construcción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630863" y="7289800"/>
            <a:ext cx="11779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57588" y="7740650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 flipV="1">
            <a:off x="5764213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869950" y="68627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2100263" y="6861175"/>
            <a:ext cx="0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5157788" y="6861175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99" name="Text Box 34"/>
          <p:cNvSpPr txBox="1">
            <a:spLocks noChangeArrowheads="1"/>
          </p:cNvSpPr>
          <p:nvPr/>
        </p:nvSpPr>
        <p:spPr bwMode="auto">
          <a:xfrm>
            <a:off x="93663" y="7754938"/>
            <a:ext cx="11144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JOSE LUIS GAMA BAZARTE </a:t>
            </a:r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360863" y="46609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38525" y="5005388"/>
            <a:ext cx="336550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508500" y="4454525"/>
            <a:ext cx="11922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de Transparencia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153770" y="3723771"/>
            <a:ext cx="1289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056933" y="4068258"/>
            <a:ext cx="144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161925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076325" y="5526088"/>
            <a:ext cx="4729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869950" y="6858000"/>
            <a:ext cx="5256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09" name="Line 2"/>
          <p:cNvSpPr>
            <a:spLocks noChangeShapeType="1"/>
          </p:cNvSpPr>
          <p:nvPr/>
        </p:nvSpPr>
        <p:spPr bwMode="auto">
          <a:xfrm>
            <a:off x="1081088" y="4789488"/>
            <a:ext cx="472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284288" y="77073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066800" y="2508250"/>
            <a:ext cx="1371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altLang="es-MX" sz="500">
                <a:solidFill>
                  <a:srgbClr val="000000"/>
                </a:solidFill>
                <a:latin typeface="Arial Unicode MS" pitchFamily="34" charset="-128"/>
              </a:rPr>
              <a:t>C.P. RAFAEL MUNGUIA GARDUÑO</a:t>
            </a:r>
            <a:endParaRPr lang="es-ES" altLang="es-MX" sz="5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494213" y="4788024"/>
            <a:ext cx="12176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</a:t>
            </a:r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IC. DIANA AURORA CONTRERAS MARTINEZ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>
            <a:off x="3491506" y="6259513"/>
            <a:ext cx="23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359275" y="3738563"/>
            <a:ext cx="1447800" cy="53657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362450" y="3924300"/>
            <a:ext cx="390525" cy="46038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405313" y="4081463"/>
            <a:ext cx="1379537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ING. MAURICIO JARAMILLO PORTALES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086176" y="4059238"/>
            <a:ext cx="47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537075" y="3806825"/>
            <a:ext cx="1166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>
                <a:solidFill>
                  <a:srgbClr val="000000"/>
                </a:solidFill>
              </a:rPr>
              <a:t>Secretaría Técnica </a:t>
            </a:r>
            <a:endParaRPr lang="es-ES" altLang="es-MX" sz="800" b="1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433888" y="5524500"/>
            <a:ext cx="13319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>
                <a:solidFill>
                  <a:srgbClr val="000000"/>
                </a:solidFill>
                <a:latin typeface="Arial Unicode MS" pitchFamily="34" charset="-128"/>
              </a:rPr>
              <a:t>LCC MARIA MAGDALENA SANDOVAL MARTINEZ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652963" y="7275513"/>
            <a:ext cx="971550" cy="74453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4695825" y="776287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ING. JUAN ANTONIO YEBRA RANGEL</a:t>
            </a: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652963" y="7770813"/>
            <a:ext cx="971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556125" y="7272338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00" b="1">
                <a:solidFill>
                  <a:srgbClr val="000000"/>
                </a:solidFill>
              </a:rPr>
              <a:t> Proyectos  y Encargado Dirección de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023595" y="4093658"/>
            <a:ext cx="15160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>
                <a:solidFill>
                  <a:srgbClr val="000000"/>
                </a:solidFill>
                <a:latin typeface="Arial Unicode MS" pitchFamily="34" charset="-128"/>
              </a:rPr>
              <a:t>LIC.JUAN GUILLERMO CORTES JAUREGUI</a:t>
            </a: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069975" y="2449513"/>
            <a:ext cx="2411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407670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52750" y="6864350"/>
            <a:ext cx="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5193517E-BD71-A51E-AE8B-D7046E83C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7734792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C. JOSE ALJANDRO GALLEGOS COLLAZO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5ED5A8D8-C2D5-8832-56C1-DC40B8B3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7739151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500" dirty="0">
                <a:solidFill>
                  <a:srgbClr val="000000"/>
                </a:solidFill>
                <a:latin typeface="Arial Unicode MS" pitchFamily="34" charset="-128"/>
              </a:rPr>
              <a:t>LIC. DANIEL GAMEZ MACIAS 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A8BE7B7-94AE-1796-FFA5-27CD1FB6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464" y="7751515"/>
            <a:ext cx="8921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500" dirty="0">
                <a:solidFill>
                  <a:srgbClr val="000000"/>
                </a:solidFill>
                <a:latin typeface="Arial Unicode MS" pitchFamily="34" charset="-128"/>
              </a:rPr>
              <a:t>ING. GERARDO LOMELI LBA </a:t>
            </a:r>
            <a:endParaRPr lang="es-ES" altLang="es-MX" sz="500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34315</TotalTime>
  <Words>176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Arial Unicode MS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Lizet Salazar Castillo</cp:lastModifiedBy>
  <cp:revision>131</cp:revision>
  <cp:lastPrinted>2022-11-14T19:54:05Z</cp:lastPrinted>
  <dcterms:created xsi:type="dcterms:W3CDTF">2016-07-01T18:00:35Z</dcterms:created>
  <dcterms:modified xsi:type="dcterms:W3CDTF">2025-03-03T16:03:02Z</dcterms:modified>
</cp:coreProperties>
</file>