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4" autoAdjust="0"/>
    <p:restoredTop sz="94660"/>
  </p:normalViewPr>
  <p:slideViewPr>
    <p:cSldViewPr snapToGrid="0">
      <p:cViewPr varScale="1">
        <p:scale>
          <a:sx n="37" d="100"/>
          <a:sy n="37" d="100"/>
        </p:scale>
        <p:origin x="60" y="7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D4358-2341-4794-BB2F-0067CC25499F}" type="datetimeFigureOut">
              <a:rPr lang="es-MX" smtClean="0"/>
              <a:t>30/10/2024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BAB08-A4BF-4516-97D1-163E9FE4648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364491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D4358-2341-4794-BB2F-0067CC25499F}" type="datetimeFigureOut">
              <a:rPr lang="es-MX" smtClean="0"/>
              <a:t>30/10/2024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BAB08-A4BF-4516-97D1-163E9FE4648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652706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D4358-2341-4794-BB2F-0067CC25499F}" type="datetimeFigureOut">
              <a:rPr lang="es-MX" smtClean="0"/>
              <a:t>30/10/2024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BAB08-A4BF-4516-97D1-163E9FE4648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890140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D4358-2341-4794-BB2F-0067CC25499F}" type="datetimeFigureOut">
              <a:rPr lang="es-MX" smtClean="0"/>
              <a:t>30/10/2024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BAB08-A4BF-4516-97D1-163E9FE4648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363923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D4358-2341-4794-BB2F-0067CC25499F}" type="datetimeFigureOut">
              <a:rPr lang="es-MX" smtClean="0"/>
              <a:t>30/10/2024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BAB08-A4BF-4516-97D1-163E9FE4648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96196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D4358-2341-4794-BB2F-0067CC25499F}" type="datetimeFigureOut">
              <a:rPr lang="es-MX" smtClean="0"/>
              <a:t>30/10/2024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BAB08-A4BF-4516-97D1-163E9FE4648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79865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D4358-2341-4794-BB2F-0067CC25499F}" type="datetimeFigureOut">
              <a:rPr lang="es-MX" smtClean="0"/>
              <a:t>30/10/2024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BAB08-A4BF-4516-97D1-163E9FE4648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648468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D4358-2341-4794-BB2F-0067CC25499F}" type="datetimeFigureOut">
              <a:rPr lang="es-MX" smtClean="0"/>
              <a:t>30/10/2024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BAB08-A4BF-4516-97D1-163E9FE4648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454847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D4358-2341-4794-BB2F-0067CC25499F}" type="datetimeFigureOut">
              <a:rPr lang="es-MX" smtClean="0"/>
              <a:t>30/10/2024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BAB08-A4BF-4516-97D1-163E9FE4648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89315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D4358-2341-4794-BB2F-0067CC25499F}" type="datetimeFigureOut">
              <a:rPr lang="es-MX" smtClean="0"/>
              <a:t>30/10/2024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BAB08-A4BF-4516-97D1-163E9FE4648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698336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D4358-2341-4794-BB2F-0067CC25499F}" type="datetimeFigureOut">
              <a:rPr lang="es-MX" smtClean="0"/>
              <a:t>30/10/2024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BAB08-A4BF-4516-97D1-163E9FE4648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48222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6D4358-2341-4794-BB2F-0067CC25499F}" type="datetimeFigureOut">
              <a:rPr lang="es-MX" smtClean="0"/>
              <a:t>30/10/2024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4BAB08-A4BF-4516-97D1-163E9FE4648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784741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Imagen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1" t="-1364" r="-441" b="48370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uadroTexto 5"/>
          <p:cNvSpPr txBox="1"/>
          <p:nvPr/>
        </p:nvSpPr>
        <p:spPr>
          <a:xfrm>
            <a:off x="1207698" y="1966822"/>
            <a:ext cx="991288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2800" dirty="0" smtClean="0">
                <a:latin typeface="Optima" panose="020B7200000000000000" pitchFamily="34" charset="0"/>
              </a:rPr>
              <a:t>En relación al hipervínculo de la tabla del </a:t>
            </a:r>
            <a:r>
              <a:rPr lang="es-MX" sz="2800" dirty="0" smtClean="0">
                <a:latin typeface="Optima" panose="020B7200000000000000" pitchFamily="34" charset="0"/>
              </a:rPr>
              <a:t>artículo 86 Fracción XI, referente a las resoluciones de juicios políticos y declaraciones de procedencia, con fundamento en el articulo 19 de la Ley Orgánica </a:t>
            </a:r>
            <a:r>
              <a:rPr lang="es-MX" sz="2800" smtClean="0">
                <a:latin typeface="Optima" panose="020B7200000000000000" pitchFamily="34" charset="0"/>
              </a:rPr>
              <a:t>del Poder </a:t>
            </a:r>
            <a:r>
              <a:rPr lang="es-MX" sz="2800" dirty="0" smtClean="0">
                <a:latin typeface="Optima" panose="020B7200000000000000" pitchFamily="34" charset="0"/>
              </a:rPr>
              <a:t>Legislativo del Estado de San Luis Potosí, no se publicaron resoluciones definitivas sobre juicios políticos y/o de sanciones administrativas, una vez que hayan causado estado este mes</a:t>
            </a:r>
            <a:endParaRPr lang="es-MX" sz="2800" dirty="0">
              <a:latin typeface="Optima" panose="020B72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312538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66</Words>
  <Application>Microsoft Office PowerPoint</Application>
  <PresentationFormat>Panorámica</PresentationFormat>
  <Paragraphs>1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Optima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x</dc:creator>
  <cp:lastModifiedBy>x</cp:lastModifiedBy>
  <cp:revision>4</cp:revision>
  <dcterms:created xsi:type="dcterms:W3CDTF">2024-10-30T15:49:34Z</dcterms:created>
  <dcterms:modified xsi:type="dcterms:W3CDTF">2024-10-30T17:43:53Z</dcterms:modified>
</cp:coreProperties>
</file>