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Marzo</a:t>
            </a:r>
            <a:r>
              <a:rPr lang="en-US" baseline="0" dirty="0" smtClean="0"/>
              <a:t> </a:t>
            </a:r>
            <a:r>
              <a:rPr lang="en-US" baseline="0" dirty="0" smtClean="0"/>
              <a:t>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mar-25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214</c:v>
                </c:pt>
                <c:pt idx="1">
                  <c:v>195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01/04/2025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25560492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130</cp:revision>
  <dcterms:created xsi:type="dcterms:W3CDTF">2021-08-24T18:17:24Z</dcterms:created>
  <dcterms:modified xsi:type="dcterms:W3CDTF">2025-04-01T17:59:39Z</dcterms:modified>
</cp:coreProperties>
</file>