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548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827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235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092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849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28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901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40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19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14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700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035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364" y="1889147"/>
            <a:ext cx="9144000" cy="2966187"/>
          </a:xfrm>
        </p:spPr>
        <p:txBody>
          <a:bodyPr>
            <a:normAutofit/>
          </a:bodyPr>
          <a:lstStyle/>
          <a:p>
            <a:r>
              <a:rPr lang="es-MX" dirty="0" smtClean="0"/>
              <a:t>No se gener</a:t>
            </a:r>
            <a:r>
              <a:rPr lang="es-MX" dirty="0" smtClean="0"/>
              <a:t>ó información en el periodo que se reporta por encontrarnos en la transición de cambio de legislatura (salida de la LXIII y entrada de la LXIV) de conformidad al artículo 3°  de la Ley Orgánica del Congreso del Estado de San Luis Potosí.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3172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Mily Alonso</dc:creator>
  <cp:lastModifiedBy>Mily Alonso</cp:lastModifiedBy>
  <cp:revision>2</cp:revision>
  <dcterms:created xsi:type="dcterms:W3CDTF">2024-11-07T17:35:15Z</dcterms:created>
  <dcterms:modified xsi:type="dcterms:W3CDTF">2025-03-31T17:22:52Z</dcterms:modified>
</cp:coreProperties>
</file>