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908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118" d="100"/>
          <a:sy n="118" d="100"/>
        </p:scale>
        <p:origin x="1182" y="-27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06/01/2025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06/01/2025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06/01/2025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06/01/2025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06/01/2025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06/01/2025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06/01/2025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06/01/2025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29383" y="3911832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xmlns="" id="{F6548AC0-DAC9-4A53-BE2A-E29DBC1DA684}"/>
              </a:ext>
            </a:extLst>
          </p:cNvPr>
          <p:cNvCxnSpPr/>
          <p:nvPr/>
        </p:nvCxnSpPr>
        <p:spPr>
          <a:xfrm>
            <a:off x="4186755" y="368002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48440" y="4883577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</p:cNvCxnSpPr>
          <p:nvPr/>
        </p:nvCxnSpPr>
        <p:spPr>
          <a:xfrm>
            <a:off x="4256739" y="4667213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5354" y="259735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1564" y="3140655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83407" y="63833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2491" y="659317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20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82578" y="3256723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6580" y="5777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03388" y="7045605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0644" y="3811464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1993" y="2967003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86568" y="6457176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diciembre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5226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55354" y="2579300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5418" y="3444392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0859" y="5209054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5354" y="276704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9B8F465-97A2-437E-844A-BBB84AA377ED}"/>
              </a:ext>
            </a:extLst>
          </p:cNvPr>
          <p:cNvSpPr txBox="1"/>
          <p:nvPr/>
        </p:nvSpPr>
        <p:spPr>
          <a:xfrm>
            <a:off x="570698" y="4196118"/>
            <a:ext cx="15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2877" y="4871370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xmlns="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5740" y="3680029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Rectángulo 151">
            <a:extLst>
              <a:ext uri="{FF2B5EF4-FFF2-40B4-BE49-F238E27FC236}">
                <a16:creationId xmlns:a16="http://schemas.microsoft.com/office/drawing/2014/main" xmlns="" id="{BEA86EDA-A527-4965-8B78-F8CB94449643}"/>
              </a:ext>
            </a:extLst>
          </p:cNvPr>
          <p:cNvSpPr/>
          <p:nvPr/>
        </p:nvSpPr>
        <p:spPr>
          <a:xfrm>
            <a:off x="2662865" y="4017811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Ángel Infante Ornelas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68084" y="663164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ángulo 189">
            <a:extLst>
              <a:ext uri="{FF2B5EF4-FFF2-40B4-BE49-F238E27FC236}">
                <a16:creationId xmlns:a16="http://schemas.microsoft.com/office/drawing/2014/main" xmlns="" id="{136F209C-612A-4481-9909-42C43D45368B}"/>
              </a:ext>
            </a:extLst>
          </p:cNvPr>
          <p:cNvSpPr/>
          <p:nvPr/>
        </p:nvSpPr>
        <p:spPr>
          <a:xfrm>
            <a:off x="4816395" y="6581964"/>
            <a:ext cx="17306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Vanessa Sarahi Mora Pérez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81003" y="35034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74062" y="3470421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578345" y="36353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9" name="Rectángulo 198">
            <a:extLst>
              <a:ext uri="{FF2B5EF4-FFF2-40B4-BE49-F238E27FC236}">
                <a16:creationId xmlns:a16="http://schemas.microsoft.com/office/drawing/2014/main" xmlns="" id="{0DB7F204-99ED-4B17-8875-6F0BE118E049}"/>
              </a:ext>
            </a:extLst>
          </p:cNvPr>
          <p:cNvSpPr/>
          <p:nvPr/>
        </p:nvSpPr>
        <p:spPr>
          <a:xfrm>
            <a:off x="4580495" y="3812617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Rodrigo Mendizábal Fernández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8" name="111 Conector recto">
            <a:extLst>
              <a:ext uri="{FF2B5EF4-FFF2-40B4-BE49-F238E27FC236}">
                <a16:creationId xmlns:a16="http://schemas.microsoft.com/office/drawing/2014/main" xmlns="" id="{CDE370BA-B293-48A7-85F5-CD551003E092}"/>
              </a:ext>
            </a:extLst>
          </p:cNvPr>
          <p:cNvCxnSpPr/>
          <p:nvPr/>
        </p:nvCxnSpPr>
        <p:spPr>
          <a:xfrm>
            <a:off x="4585745" y="379857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578345" y="360437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902201" y="1897289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xmlns="" id="{46CC73F2-1D8E-8587-8DBF-8FC2E9CD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354" y="31025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1" name="111 Conector recto">
            <a:extLst>
              <a:ext uri="{FF2B5EF4-FFF2-40B4-BE49-F238E27FC236}">
                <a16:creationId xmlns:a16="http://schemas.microsoft.com/office/drawing/2014/main" xmlns="" id="{5DE3C448-F772-77F1-FB81-BF2F479CBDE9}"/>
              </a:ext>
            </a:extLst>
          </p:cNvPr>
          <p:cNvCxnSpPr/>
          <p:nvPr/>
        </p:nvCxnSpPr>
        <p:spPr>
          <a:xfrm>
            <a:off x="4555354" y="324211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077973A-706F-E475-F45F-03BBF263EC8A}"/>
              </a:ext>
            </a:extLst>
          </p:cNvPr>
          <p:cNvSpPr/>
          <p:nvPr/>
        </p:nvSpPr>
        <p:spPr>
          <a:xfrm>
            <a:off x="4557284" y="307229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Auditoria Interna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546597" y="3235442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Jefe de Materia  (JM-XXXI)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Rectangle 30">
            <a:extLst>
              <a:ext uri="{FF2B5EF4-FFF2-40B4-BE49-F238E27FC236}">
                <a16:creationId xmlns:a16="http://schemas.microsoft.com/office/drawing/2014/main" xmlns="" id="{C1F429C2-8D3D-E769-B6B5-9CEFEF1B9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848" y="62263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" name="95 Conector recto">
            <a:extLst>
              <a:ext uri="{FF2B5EF4-FFF2-40B4-BE49-F238E27FC236}">
                <a16:creationId xmlns:a16="http://schemas.microsoft.com/office/drawing/2014/main" xmlns="" id="{9CBBAFB1-1B66-E971-E119-20CC6543DABA}"/>
              </a:ext>
            </a:extLst>
          </p:cNvPr>
          <p:cNvCxnSpPr>
            <a:cxnSpLocks/>
          </p:cNvCxnSpPr>
          <p:nvPr/>
        </p:nvCxnSpPr>
        <p:spPr>
          <a:xfrm>
            <a:off x="3063321" y="6383105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053584" y="6194754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061136" y="6375514"/>
            <a:ext cx="16008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José León Prieto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(o)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(A08004-04)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>
            <a:off x="2020278" y="7948899"/>
            <a:ext cx="1823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5871001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15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7BE9DBB-C935-E930-A37D-CCBAA95C143D}"/>
              </a:ext>
            </a:extLst>
          </p:cNvPr>
          <p:cNvSpPr/>
          <p:nvPr/>
        </p:nvSpPr>
        <p:spPr>
          <a:xfrm>
            <a:off x="4466727" y="4064298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2880" y="3531327"/>
            <a:ext cx="19693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xmlns="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xmlns="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xmlns="" id="{5EFE9C9C-CA76-40AB-B530-9A976E389750}"/>
              </a:ext>
            </a:extLst>
          </p:cNvPr>
          <p:cNvSpPr/>
          <p:nvPr/>
        </p:nvSpPr>
        <p:spPr>
          <a:xfrm>
            <a:off x="370221" y="7841616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68533" y="3485952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95340" y="3486051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11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11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ángulo 61"/>
          <p:cNvSpPr/>
          <p:nvPr/>
        </p:nvSpPr>
        <p:spPr>
          <a:xfrm>
            <a:off x="4811650" y="4325512"/>
            <a:ext cx="1698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Rosaura Martínez Rodríguez </a:t>
            </a: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6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(CF33116-14) comisionado</a:t>
            </a: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Jefe de  Materia        (JM-XXXI)</a:t>
            </a:r>
            <a:endParaRPr 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xmlns="" id="{7EC2983E-80EB-4312-A3B7-0BAD3BDBF6EF}"/>
              </a:ext>
            </a:extLst>
          </p:cNvPr>
          <p:cNvSpPr/>
          <p:nvPr/>
        </p:nvSpPr>
        <p:spPr>
          <a:xfrm>
            <a:off x="4850185" y="4672922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         Enrique Medina López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xmlns="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xmlns="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xmlns="" id="{F92CD8DE-BE76-4008-BDD9-30F2681A99CD}"/>
              </a:ext>
            </a:extLst>
          </p:cNvPr>
          <p:cNvSpPr/>
          <p:nvPr/>
        </p:nvSpPr>
        <p:spPr>
          <a:xfrm>
            <a:off x="476679" y="4823121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:a16="http://schemas.microsoft.com/office/drawing/2014/main" xmlns="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5" name="Rectángulo 64">
            <a:extLst>
              <a:ext uri="{FF2B5EF4-FFF2-40B4-BE49-F238E27FC236}">
                <a16:creationId xmlns:a16="http://schemas.microsoft.com/office/drawing/2014/main" xmlns="" id="{A42C77D5-CD1A-4FBF-A32D-8F88BA22F6A2}"/>
              </a:ext>
            </a:extLst>
          </p:cNvPr>
          <p:cNvSpPr/>
          <p:nvPr/>
        </p:nvSpPr>
        <p:spPr>
          <a:xfrm>
            <a:off x="4835367" y="4950312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Jesús Eduardo Bernal Medina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xmlns="" id="{E4C11B76-49BE-45B0-8B30-DA40DBCCA351}"/>
              </a:ext>
            </a:extLst>
          </p:cNvPr>
          <p:cNvSpPr/>
          <p:nvPr/>
        </p:nvSpPr>
        <p:spPr>
          <a:xfrm>
            <a:off x="4763651" y="5223649"/>
            <a:ext cx="17483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Evelyn Lizbeth Escalante Castilleja                                         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xmlns="" id="{1E412305-67D2-4FA2-A66A-5C2F82ED842F}"/>
              </a:ext>
            </a:extLst>
          </p:cNvPr>
          <p:cNvSpPr/>
          <p:nvPr/>
        </p:nvSpPr>
        <p:spPr>
          <a:xfrm>
            <a:off x="4761804" y="5481823"/>
            <a:ext cx="17479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de los Ángeles Gallegos Tovar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15006" y="5629766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9215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2750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017" y="5027100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156" y="4978540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63081" y="5453333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842869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xmlns="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xmlns="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xmlns="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xmlns="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0979" y="2798308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FA2F1170-5B8E-4F04-B6BC-6CD25BB46F3F}"/>
              </a:ext>
            </a:extLst>
          </p:cNvPr>
          <p:cNvSpPr/>
          <p:nvPr/>
        </p:nvSpPr>
        <p:spPr>
          <a:xfrm>
            <a:off x="4970140" y="2764497"/>
            <a:ext cx="1985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                                Auxiliar de Responsable (ARC_C-E)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Conector recto 158"/>
          <p:cNvCxnSpPr/>
          <p:nvPr/>
        </p:nvCxnSpPr>
        <p:spPr>
          <a:xfrm>
            <a:off x="3368577" y="470459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0" name="Conector recto 129"/>
          <p:cNvCxnSpPr/>
          <p:nvPr/>
        </p:nvCxnSpPr>
        <p:spPr>
          <a:xfrm flipV="1">
            <a:off x="6659176" y="759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205170" y="693916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35439" y="625481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59176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35439" y="572303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3439" y="4850818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665" y="599219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21746" cy="12748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5804" y="4706818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34046" y="73731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6692" y="614758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573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972465" y="6254763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>
            <a:off x="3336172" y="5200084"/>
            <a:ext cx="10352" cy="17405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21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22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23439" y="4012995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9439" y="4850818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06587" y="5252075"/>
            <a:ext cx="0" cy="23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24539" y="2057359"/>
            <a:ext cx="14212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28433" y="2618720"/>
            <a:ext cx="15870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16538" y="5448802"/>
            <a:ext cx="1806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42173" y="6133065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039714" y="7352268"/>
            <a:ext cx="18875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8406" y="4925380"/>
            <a:ext cx="1587600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2490" y="4884543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9929" y="5166183"/>
            <a:ext cx="165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1509" y="7527290"/>
            <a:ext cx="16621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11448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20960" y="5990701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Susana Vargas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1510" y="6637082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</a:t>
            </a:r>
            <a:endParaRPr lang="es-MX" sz="700" dirty="0"/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06" y="5164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59827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67547" y="40458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692" y="75431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176" y="63048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3752" y="69534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2929" y="663708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:a16="http://schemas.microsoft.com/office/drawing/2014/main" xmlns="" id="{2F8A9CAE-A4A9-4D1B-9EEC-B69DB81F6B5F}"/>
              </a:ext>
            </a:extLst>
          </p:cNvPr>
          <p:cNvSpPr/>
          <p:nvPr/>
        </p:nvSpPr>
        <p:spPr>
          <a:xfrm>
            <a:off x="5124659" y="6926953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23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517" y="54973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CuadroTexto 6"/>
          <p:cNvSpPr txBox="1"/>
          <p:nvPr/>
        </p:nvSpPr>
        <p:spPr>
          <a:xfrm>
            <a:off x="16431" y="5531938"/>
            <a:ext cx="156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  </a:t>
            </a:r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18406" y="59794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8406" y="614607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Rectángulo 223"/>
          <p:cNvSpPr/>
          <p:nvPr/>
        </p:nvSpPr>
        <p:spPr>
          <a:xfrm>
            <a:off x="17167" y="596272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319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6" name="Rectángulo 30"/>
          <p:cNvSpPr/>
          <p:nvPr/>
        </p:nvSpPr>
        <p:spPr>
          <a:xfrm>
            <a:off x="1633277" y="634283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1650857" y="67775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9391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9" name="Rectángulo 138"/>
          <p:cNvSpPr/>
          <p:nvPr/>
        </p:nvSpPr>
        <p:spPr>
          <a:xfrm>
            <a:off x="1649583" y="6753422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43170" y="695863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00" y="64967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2601544" y="73680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1245" y="75201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2601245" y="73407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 Recursos Humanos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xmlns="" id="{995BB6CC-9F7C-4482-97D5-75FE90373CB4}"/>
              </a:ext>
            </a:extLst>
          </p:cNvPr>
          <p:cNvSpPr/>
          <p:nvPr/>
        </p:nvSpPr>
        <p:spPr>
          <a:xfrm>
            <a:off x="2662539" y="7523552"/>
            <a:ext cx="14517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Leonardo de Jesús Jasso Ortiz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xmlns="" id="{4B003356-066A-4AB3-97E6-AB6BFE68F6A2}"/>
              </a:ext>
            </a:extLst>
          </p:cNvPr>
          <p:cNvSpPr/>
          <p:nvPr/>
        </p:nvSpPr>
        <p:spPr>
          <a:xfrm>
            <a:off x="-58459" y="6138951"/>
            <a:ext cx="1724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del Rocío Milán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Auxiliar Administrativo(A01026-04)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8DE9079-570C-A7BD-5995-15D61C69FBA8}"/>
              </a:ext>
            </a:extLst>
          </p:cNvPr>
          <p:cNvSpPr/>
          <p:nvPr/>
        </p:nvSpPr>
        <p:spPr>
          <a:xfrm>
            <a:off x="3326072" y="6473226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Wendy Ximena García Gallardo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A902FA86-E92E-4772-9776-2F39153C23C3}"/>
              </a:ext>
            </a:extLst>
          </p:cNvPr>
          <p:cNvCxnSpPr/>
          <p:nvPr/>
        </p:nvCxnSpPr>
        <p:spPr>
          <a:xfrm>
            <a:off x="3443730" y="4612789"/>
            <a:ext cx="0" cy="97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9272" y="4619269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>
            <a:cxnSpLocks/>
            <a:endCxn id="118" idx="0"/>
          </p:cNvCxnSpPr>
          <p:nvPr/>
        </p:nvCxnSpPr>
        <p:spPr>
          <a:xfrm>
            <a:off x="4326572" y="4619269"/>
            <a:ext cx="0" cy="11356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772" y="57549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0456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4814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33994" y="5927189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  <a:p>
            <a:pPr algn="ctr"/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99532" y="5023181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4085" y="5304311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24691" y="5744446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43899" y="591152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xmlns="" id="{78C7470D-7FE6-405E-9CF0-72914ED8DF8D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74189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xmlns="" id="{7AE34674-95DA-41AD-9021-832610B534A2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0" cy="192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>
            <a:extLst>
              <a:ext uri="{FF2B5EF4-FFF2-40B4-BE49-F238E27FC236}">
                <a16:creationId xmlns:a16="http://schemas.microsoft.com/office/drawing/2014/main" xmlns="" id="{5B0BD6A7-F24C-460D-9092-230AFB34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761" y="5736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6761" y="588256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8" name="Rectángulo 107">
            <a:extLst>
              <a:ext uri="{FF2B5EF4-FFF2-40B4-BE49-F238E27FC236}">
                <a16:creationId xmlns:a16="http://schemas.microsoft.com/office/drawing/2014/main" xmlns="" id="{3228D07B-44F5-4930-868E-E42CFDEE19C6}"/>
              </a:ext>
            </a:extLst>
          </p:cNvPr>
          <p:cNvSpPr/>
          <p:nvPr/>
        </p:nvSpPr>
        <p:spPr>
          <a:xfrm>
            <a:off x="1861014" y="5701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Recursos Materiales </a:t>
            </a: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1846761" y="5908914"/>
            <a:ext cx="16649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Alma Janet Galicia Morales</a:t>
            </a:r>
          </a:p>
          <a:p>
            <a:pPr algn="ctr">
              <a:spcBef>
                <a:spcPct val="0"/>
              </a:spcBef>
            </a:pPr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58" name="Rectángulo 157">
            <a:extLst>
              <a:ext uri="{FF2B5EF4-FFF2-40B4-BE49-F238E27FC236}">
                <a16:creationId xmlns:a16="http://schemas.microsoft.com/office/drawing/2014/main" xmlns="" id="{35D8E19E-C88D-41B4-B5E9-F7D6EB46F0C7}"/>
              </a:ext>
            </a:extLst>
          </p:cNvPr>
          <p:cNvSpPr/>
          <p:nvPr/>
        </p:nvSpPr>
        <p:spPr>
          <a:xfrm>
            <a:off x="3495726" y="5291345"/>
            <a:ext cx="1694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Marcela Georgina Ramírez Ochoa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93576" y="4718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08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26477" y="6494013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xmlns="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cxnSp>
        <p:nvCxnSpPr>
          <p:cNvPr id="3" name="259 Conector recto">
            <a:extLst>
              <a:ext uri="{FF2B5EF4-FFF2-40B4-BE49-F238E27FC236}">
                <a16:creationId xmlns:a16="http://schemas.microsoft.com/office/drawing/2014/main" xmlns="" id="{DD4501E7-2AF5-3E0D-956F-63440D532C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788" y="67679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cxnSpLocks/>
          </p:cNvCxnSpPr>
          <p:nvPr/>
        </p:nvCxnSpPr>
        <p:spPr>
          <a:xfrm flipH="1">
            <a:off x="1359496" y="4540250"/>
            <a:ext cx="190" cy="1311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99058" y="5286953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05208" y="54419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6790" y="4540250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2891B598-A208-47B0-82C4-F1F23D6FE473}"/>
              </a:ext>
            </a:extLst>
          </p:cNvPr>
          <p:cNvSpPr/>
          <p:nvPr/>
        </p:nvSpPr>
        <p:spPr>
          <a:xfrm>
            <a:off x="4585472" y="5423638"/>
            <a:ext cx="18996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Claudia I. Andrade de la Rosa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7CB63D9A-424F-CFF9-A5EE-F30329B34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14" y="58589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9B2C9E6E-C1DB-8C8F-A9B6-78C5D2FD3F55}"/>
              </a:ext>
            </a:extLst>
          </p:cNvPr>
          <p:cNvSpPr/>
          <p:nvPr/>
        </p:nvSpPr>
        <p:spPr>
          <a:xfrm>
            <a:off x="500199" y="6027515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6" name="259 Conector recto">
            <a:extLst>
              <a:ext uri="{FF2B5EF4-FFF2-40B4-BE49-F238E27FC236}">
                <a16:creationId xmlns:a16="http://schemas.microsoft.com/office/drawing/2014/main" xmlns="" id="{626CF92C-8BB1-FDFD-2D1E-D7995A0C28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4200" y="601549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E05DDD3-F39A-429C-6EA5-A20D2C34807B}"/>
              </a:ext>
            </a:extLst>
          </p:cNvPr>
          <p:cNvSpPr/>
          <p:nvPr/>
        </p:nvSpPr>
        <p:spPr>
          <a:xfrm>
            <a:off x="532449" y="5834891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0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01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1962" y="7099176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>
            <a:cxnSpLocks/>
          </p:cNvCxnSpPr>
          <p:nvPr/>
        </p:nvCxnSpPr>
        <p:spPr>
          <a:xfrm>
            <a:off x="6377507" y="6418416"/>
            <a:ext cx="1561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615" y="4800861"/>
            <a:ext cx="0" cy="16172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06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08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41669" y="5400927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19509" y="6294095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4460" y="640476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38129" y="6174891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xmlns="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xmlns="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xmlns="" id="{749E6B7F-E758-48D0-98FA-B22157B280F2}"/>
              </a:ext>
            </a:extLst>
          </p:cNvPr>
          <p:cNvSpPr/>
          <p:nvPr/>
        </p:nvSpPr>
        <p:spPr>
          <a:xfrm>
            <a:off x="493700" y="5312301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1230</TotalTime>
  <Words>2548</Words>
  <Application>Microsoft Office PowerPoint</Application>
  <PresentationFormat>Carta (216 x 279 mm)</PresentationFormat>
  <Paragraphs>571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123</cp:revision>
  <dcterms:created xsi:type="dcterms:W3CDTF">2023-06-02T16:53:06Z</dcterms:created>
  <dcterms:modified xsi:type="dcterms:W3CDTF">2025-01-06T16:37:30Z</dcterms:modified>
</cp:coreProperties>
</file>